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308" r:id="rId6"/>
    <p:sldId id="304" r:id="rId7"/>
    <p:sldId id="316" r:id="rId8"/>
    <p:sldId id="317" r:id="rId9"/>
    <p:sldId id="319" r:id="rId10"/>
    <p:sldId id="310" r:id="rId11"/>
    <p:sldId id="315" r:id="rId12"/>
    <p:sldId id="306" r:id="rId13"/>
    <p:sldId id="307" r:id="rId14"/>
    <p:sldId id="322" r:id="rId15"/>
    <p:sldId id="320" r:id="rId16"/>
    <p:sldId id="323" r:id="rId17"/>
    <p:sldId id="324" r:id="rId18"/>
    <p:sldId id="325" r:id="rId19"/>
    <p:sldId id="32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E3FA4-7FE6-484D-83E2-38063248518F}" v="21" dt="2025-12-08T21:49:03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99E46-D19E-488B-94A6-46BD26384CCE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F0913-6C8E-4BE3-AFDD-EAB0913215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39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E172-29FA-ECFD-6547-9C188A53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9F78C-755D-21E5-84D5-D6182B964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1C768-EC90-ECDA-913F-97F5D67F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01B6-5097-1404-5011-A229CCC2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6C09-D2BE-595F-BB37-5FB99A0F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47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44D3-3589-FF1A-CEA6-15E140F6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21C63-42A1-28C6-6BB5-208D76DD5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DEB8A-479A-C224-B6CC-2E66D99D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AC7BC-C993-DD0A-1B6B-A2BDCF9DA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EAB34-9B68-0D42-5577-EDFE92B0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09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345313-A503-2766-9425-04613F858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BDB20-3CAD-2C75-D41E-F1D7E79D4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4930B-E701-864D-226B-9BC962B2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5F1E7-7E2F-C0E9-4549-05A35657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0B8C-E26F-8885-699A-26BA3F0E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9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2766-2AF7-4739-BBBA-73693FA2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3595-2D9A-D4F3-A2F1-FC2E86C4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DA5F2-947D-AA67-C65F-9BEADA00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7ACF0-419D-FB36-9DB6-BAD1C6C6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01DC-7502-8A3C-B179-8B023E14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21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CD96-CB1B-D477-27A9-0098E8CB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010C1-0FD0-9ACE-1FA2-D4F87545D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67A8F-4099-033E-5D04-10CC279C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2104D-1BAF-8D57-9E21-17511414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9C97-5860-D861-9E6A-93040875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09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6DE8-851B-30B2-4E8B-1F7F0C12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87CF-560D-A0E6-7859-7D652645F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7610B-7E6A-0E65-E66B-AA7A0324C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7384-DFEC-3CE2-7B31-B774A453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95A4-E65F-7F5A-23E6-DB9A2E10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8DD7E-C49E-288E-D8A9-2026DC71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63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69AF-FE00-D4BB-9F54-5F6CC59D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6912A-2B4F-C510-27D0-AFCDF981D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3A041-A702-6A90-F532-E19A887D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EBE1B-E949-4A72-A06B-4629BBA9E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5187A-7E9A-091C-0881-1808C2181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547FDF-81AE-8675-3C41-8429043B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7C095-2CFB-8E21-592B-A79C8F44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2561C-4254-3C0F-4DC5-57906E02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1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BE47-4686-F57B-2699-F43967F6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38E20-7017-B512-52E8-55D6D661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9CA02-BF2D-0D87-CFAE-A2A105DD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E262C-B8C1-D51A-F14E-11ACA27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04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8B733-5220-503B-0932-32FB2526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E0B254-6E18-D183-0107-D028765B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8A2C-3895-8EF3-E6FA-5545C64E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014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E130-9994-102C-372F-0665F47D4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39D4-C0B2-8FEC-F56F-DFD4DEB0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35725-5724-E457-067A-51D4F154D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2F69D-DB11-F276-C649-15FA1949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EBF48-8DE5-F8A5-99DC-056E75FA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B8F67-1276-33A5-95EF-455745E0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15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0F40-8BBD-08AD-D2A0-0DFECF9E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64F651-D79B-D504-DA7A-664EAD493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D2578-85E9-15C3-9F05-D463CBEA2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4FB60-979A-A727-CF3B-066A6A60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28AD-4A38-8D1C-A7BA-D0A50D19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39372-20DD-524F-68E1-FE6D6CCE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20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78698-FEB5-2B9A-D7AB-E269E133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A4D74-2A52-DBE4-4E21-E32D01FA1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C8870-4080-20A4-BD73-0CEDE8FB1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691730-3FCA-4547-A2A0-2807DB6001E7}" type="datetimeFigureOut">
              <a:rPr lang="en-CA" smtClean="0"/>
              <a:t>2025-12-08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BFDA3-4549-4295-A195-B0C48737F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60B39-6B12-AA10-7E3F-BA9B35A43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ACA2E7-116F-49D1-9808-9E2B44B7E8E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CD8D5-C9C9-D240-C0CA-6EAEA461DBE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9966325" y="63500"/>
            <a:ext cx="219392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103043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39D2-D9C1-698D-A129-FD32D359A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Blocking &amp; Hallucination</a:t>
            </a:r>
            <a:br>
              <a:rPr lang="en-CA" dirty="0"/>
            </a:br>
            <a:r>
              <a:rPr lang="en-CA" dirty="0"/>
              <a:t>Treatment Investigation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747DBCB-EDCA-2304-A203-9A39BCFE8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CA" dirty="0"/>
              <a:t>Dong Zhang </a:t>
            </a:r>
            <a:br>
              <a:rPr lang="en-CA" dirty="0"/>
            </a:br>
            <a:r>
              <a:rPr lang="en-CA" dirty="0"/>
              <a:t>CCRS Government of Canada</a:t>
            </a:r>
            <a:br>
              <a:rPr lang="en-CA" dirty="0"/>
            </a:br>
            <a:r>
              <a:rPr lang="en-CA" dirty="0"/>
              <a:t>December 8, 2025</a:t>
            </a:r>
          </a:p>
        </p:txBody>
      </p:sp>
    </p:spTree>
    <p:extLst>
      <p:ext uri="{BB962C8B-B14F-4D97-AF65-F5344CB8AC3E}">
        <p14:creationId xmlns:p14="http://schemas.microsoft.com/office/powerpoint/2010/main" val="3507027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687F1-EF2F-561C-F392-08FB8D1A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A42275-7157-DC08-63A4-A92C8FD67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422885" y="3573731"/>
            <a:ext cx="3632347" cy="2791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59EB6C-954B-D701-72AA-F6449666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511349" y="3573731"/>
            <a:ext cx="3604694" cy="2791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14A0A0-3664-2231-DAF2-57B47F330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422886" y="651149"/>
            <a:ext cx="3632346" cy="2816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F0997-C79B-77A7-7197-B62F8E60A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511350" y="660022"/>
            <a:ext cx="3604693" cy="2820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5BECD-8981-B8F9-11C5-276A56F0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27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42E88-D440-30E8-8D35-73120C710B9F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BC856-2A0F-678E-312D-DD3B55D564B9}"/>
              </a:ext>
            </a:extLst>
          </p:cNvPr>
          <p:cNvSpPr txBox="1"/>
          <p:nvPr/>
        </p:nvSpPr>
        <p:spPr>
          <a:xfrm>
            <a:off x="9496325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8ED18-F34B-0A97-550F-E396651E5A53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C4D5C-C67D-3D86-8679-312036722C20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404907-F7F6-711F-BABF-5D8736CE8799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/>
              <a:t>Minicube</a:t>
            </a:r>
            <a:r>
              <a:rPr lang="en-CA" dirty="0"/>
              <a:t> NDVI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F9488-3CB8-F566-AA79-2AF6A6923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1" y="3132573"/>
            <a:ext cx="4060288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A2702-F35E-DD7E-BFAD-725AD2BE5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4E8AA0-F663-1E76-2B2C-4CC1890C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42" y="3568119"/>
            <a:ext cx="3595489" cy="27689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6AEC30-698B-D398-556D-046D9319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108" y="661792"/>
            <a:ext cx="3595123" cy="27689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4F4457F-629A-3AC1-E5E4-30B1F100C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348" y="660020"/>
            <a:ext cx="3591047" cy="2772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2142D9-B579-3B3D-D39D-1D091A085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5" y="3573730"/>
            <a:ext cx="3588485" cy="2760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4602A-ABAD-31B6-AF02-EFA073C6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11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AA34F-F032-7D21-1516-EEA0CAB5A63A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B4750-7998-D220-FA67-D697DEADF509}"/>
              </a:ext>
            </a:extLst>
          </p:cNvPr>
          <p:cNvSpPr txBox="1"/>
          <p:nvPr/>
        </p:nvSpPr>
        <p:spPr>
          <a:xfrm>
            <a:off x="9496325" y="29069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4ED80-431F-4908-F343-C18ACB5DAF49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4A0C4-FDC5-3CD4-8152-802F77D7CFC8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70C7F4-C35F-11D0-D078-68247A289389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Original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AF69C5-6B6D-73DD-2869-18FE390F6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69" y="3132573"/>
            <a:ext cx="3362711" cy="34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0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613F-8E7F-5B3F-34C1-F8914811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F26CB49-EB0F-2307-D29B-3257DDD0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42" y="660815"/>
            <a:ext cx="3595889" cy="277705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A45498B-0AC4-183B-DAD3-D0A698C0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342" y="3569452"/>
            <a:ext cx="3595889" cy="27789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4576D2-661D-D7A5-8906-85B22944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153" y="3573731"/>
            <a:ext cx="3595889" cy="27789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05B398-849D-3AD4-7CDC-ACE9D2D5C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403" y="651148"/>
            <a:ext cx="3595889" cy="2777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F80196-4ECE-750B-4EFE-E4197683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11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54DEB-EBA3-7E89-95D5-A441DFBC7658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39618-0F40-17CF-4BE1-4ECB0812E16E}"/>
              </a:ext>
            </a:extLst>
          </p:cNvPr>
          <p:cNvSpPr txBox="1"/>
          <p:nvPr/>
        </p:nvSpPr>
        <p:spPr>
          <a:xfrm>
            <a:off x="9496325" y="29069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AE1E5-E381-A27C-DB27-7DFBF8786CCF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DBB5D-F2AF-4B49-5184-94664E97B077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43A170-9149-FB67-08AF-99122D3E945E}"/>
              </a:ext>
            </a:extLst>
          </p:cNvPr>
          <p:cNvSpPr txBox="1">
            <a:spLocks/>
          </p:cNvSpPr>
          <p:nvPr/>
        </p:nvSpPr>
        <p:spPr>
          <a:xfrm>
            <a:off x="907702" y="1807010"/>
            <a:ext cx="26116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Retrained Results</a:t>
            </a:r>
          </a:p>
          <a:p>
            <a:pPr algn="ctr"/>
            <a:r>
              <a:rPr lang="en-CA" dirty="0"/>
              <a:t>(654 </a:t>
            </a:r>
            <a:r>
              <a:rPr lang="en-CA" dirty="0" err="1"/>
              <a:t>minicubes</a:t>
            </a:r>
            <a:r>
              <a:rPr lang="en-CA" dirty="0"/>
              <a:t>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CDB6BB0-EE69-C9A3-B24B-4F7C09899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69" y="3132573"/>
            <a:ext cx="3362711" cy="34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D4B8-5A40-36A8-7195-FB92B89DC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EBF9E9-F8DE-24AD-B8ED-A4C8873D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422884" y="3573732"/>
            <a:ext cx="3632384" cy="2791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6541B-F9CD-F4AE-7B8C-256AC79C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8408496" y="651147"/>
            <a:ext cx="3605435" cy="2777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28D2C-3E19-2B82-287D-F01CA14D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524995" y="651149"/>
            <a:ext cx="3577400" cy="2768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EFD1C7-AA8D-7924-D888-4132CF9F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511349" y="3542871"/>
            <a:ext cx="3597869" cy="2838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F6891-2856-60D8-BE07-42A444AA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11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C1DD9-837C-EE8A-C506-3BE77F65460B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78731-FC57-FE25-62AD-4656FC70A711}"/>
              </a:ext>
            </a:extLst>
          </p:cNvPr>
          <p:cNvSpPr txBox="1"/>
          <p:nvPr/>
        </p:nvSpPr>
        <p:spPr>
          <a:xfrm>
            <a:off x="9496325" y="29069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C5835-43E7-B3D1-4F9C-6D91A6039BA5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5D160-CC90-BFEF-27D7-BE29070CB417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5EE41A-C754-0663-7B8D-7F4219D292F0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/>
              <a:t>Minicube</a:t>
            </a:r>
            <a:r>
              <a:rPr lang="en-CA" dirty="0"/>
              <a:t> NDVI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35C50-6254-5647-05C5-0ED4181C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69" y="3132573"/>
            <a:ext cx="3362711" cy="34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1220-8CB5-FDD8-2692-5CD2D7C14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05ED239-60C6-6ECC-0714-A271FC62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8" y="3132573"/>
            <a:ext cx="3461712" cy="3470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8D72BD-01BF-872B-5C6B-87FDB95BF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832" y="3573890"/>
            <a:ext cx="3605436" cy="2790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37062-9CC5-EDE9-FDF3-FD637D49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088" y="3589878"/>
            <a:ext cx="3602130" cy="2791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EC221-EA5F-BFB7-1B03-C22120DD8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783" y="660022"/>
            <a:ext cx="3605435" cy="2788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BBC125-1C7E-DE0D-E3DA-17D05A417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32" y="660022"/>
            <a:ext cx="3605436" cy="2788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EB1B9-E07B-223D-68CF-BFDB9D2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26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00C08-C10B-4FC4-AD21-7CEA8A9511EB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7EE27-DB3F-9289-E546-4B63CFB27BFB}"/>
              </a:ext>
            </a:extLst>
          </p:cNvPr>
          <p:cNvSpPr txBox="1"/>
          <p:nvPr/>
        </p:nvSpPr>
        <p:spPr>
          <a:xfrm>
            <a:off x="9496325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6B8DC-6B62-82BA-F4D8-6A119327F30A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1804-CF6F-6EE4-C121-1C2F3A5AA3F1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DFC2AC-C611-5F7B-67DC-C6C0204294AD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Original Results</a:t>
            </a:r>
          </a:p>
        </p:txBody>
      </p:sp>
    </p:spTree>
    <p:extLst>
      <p:ext uri="{BB962C8B-B14F-4D97-AF65-F5344CB8AC3E}">
        <p14:creationId xmlns:p14="http://schemas.microsoft.com/office/powerpoint/2010/main" val="113012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89E03-7143-602C-0D51-7A7F1777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B22269-E489-649E-519B-6EA35F09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80" y="3573887"/>
            <a:ext cx="3605438" cy="27909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410B40-D267-B1A8-778A-CA7FB0893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23" y="660023"/>
            <a:ext cx="3628244" cy="279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5EE6E-E9C1-D088-1EFF-857549B3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69" y="648471"/>
            <a:ext cx="3602049" cy="2780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3D6BF-B9B7-20FE-C6CE-54C48318C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830" y="3572306"/>
            <a:ext cx="3605437" cy="2792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531962-2F67-0959-DDB5-C8C1E11BB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68" y="3132573"/>
            <a:ext cx="3461712" cy="347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943ED-8CA8-5962-5668-1FF0C7621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317" y="648471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26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79E14-270B-2028-1FB0-2A95927A15EB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CE11-DBA8-CC71-3E89-DADD2EAA0F56}"/>
              </a:ext>
            </a:extLst>
          </p:cNvPr>
          <p:cNvSpPr txBox="1"/>
          <p:nvPr/>
        </p:nvSpPr>
        <p:spPr>
          <a:xfrm>
            <a:off x="9496325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2918A-80CC-1675-7789-8117A468FEC0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8A25E-6A01-9E9A-E3CA-B55240A346A9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706DFC-9947-37DB-E711-62DED661600D}"/>
              </a:ext>
            </a:extLst>
          </p:cNvPr>
          <p:cNvSpPr txBox="1">
            <a:spLocks/>
          </p:cNvSpPr>
          <p:nvPr/>
        </p:nvSpPr>
        <p:spPr>
          <a:xfrm>
            <a:off x="917535" y="1807010"/>
            <a:ext cx="25919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Retrained Results</a:t>
            </a:r>
          </a:p>
          <a:p>
            <a:pPr algn="ctr"/>
            <a:r>
              <a:rPr lang="en-CA" dirty="0"/>
              <a:t>(762 </a:t>
            </a:r>
            <a:r>
              <a:rPr lang="en-CA" dirty="0" err="1"/>
              <a:t>minicubes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942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F171-A664-E4FD-B523-0ABFDFE1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C8F0AAE-F80B-272C-66AA-5008F629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8449832" y="3589878"/>
            <a:ext cx="3605436" cy="2797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C7E04-D468-9E8E-03C5-FBA22293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502039" y="3589878"/>
            <a:ext cx="3587514" cy="2774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3EB03F-C1A8-A9D5-0F2D-310B870D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449832" y="660023"/>
            <a:ext cx="3605436" cy="278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BA4EF-C9D5-4BEC-846D-3D4BCB1E0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502039" y="660022"/>
            <a:ext cx="3587514" cy="27689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6FF595-1F7D-736D-3F31-9754AE75B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68" y="3132573"/>
            <a:ext cx="3461712" cy="347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57E79-C0DF-73F3-329A-53A79FC1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26 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5AC0D-AFD1-0673-0F54-C1F2413C05A1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51941-AF86-0890-08E5-281A8F763EB6}"/>
              </a:ext>
            </a:extLst>
          </p:cNvPr>
          <p:cNvSpPr txBox="1"/>
          <p:nvPr/>
        </p:nvSpPr>
        <p:spPr>
          <a:xfrm>
            <a:off x="9496325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9EC62-1709-2443-9603-BE608D97B36B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7172E-E671-7BA9-1E85-14BE94948D44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144325D-BD4C-CBE3-E4A3-4A0DCFC68785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/>
              <a:t>Minicube</a:t>
            </a:r>
            <a:r>
              <a:rPr lang="en-CA" dirty="0"/>
              <a:t> NDVI</a:t>
            </a:r>
          </a:p>
        </p:txBody>
      </p:sp>
    </p:spTree>
    <p:extLst>
      <p:ext uri="{BB962C8B-B14F-4D97-AF65-F5344CB8AC3E}">
        <p14:creationId xmlns:p14="http://schemas.microsoft.com/office/powerpoint/2010/main" val="2944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B547-9B7D-DC91-59EB-F5C71836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Blocking Treatment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DAFD2-CB98-75B6-1375-10A698575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7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small blocking throughout the predictions are assumed to be caused by the 4x4 pixel window in the PVT model</a:t>
            </a:r>
          </a:p>
          <a:p>
            <a:pPr marL="0" indent="0">
              <a:buNone/>
            </a:pPr>
            <a:r>
              <a:rPr lang="en-CA" dirty="0"/>
              <a:t>We counteract this by overlapping and averaging between the windows:</a:t>
            </a:r>
          </a:p>
          <a:p>
            <a:r>
              <a:rPr lang="en-CA" dirty="0"/>
              <a:t>Generate four offset </a:t>
            </a:r>
            <a:r>
              <a:rPr lang="en-CA" dirty="0" err="1"/>
              <a:t>minicubes</a:t>
            </a:r>
            <a:r>
              <a:rPr lang="en-CA" dirty="0"/>
              <a:t> by shifting the center coordinate north/south and then east/west by 2 pixels (40 meters) each</a:t>
            </a:r>
          </a:p>
          <a:p>
            <a:r>
              <a:rPr lang="en-CA" dirty="0"/>
              <a:t>Run the prediction model for the original and the offset </a:t>
            </a:r>
            <a:r>
              <a:rPr lang="en-CA" dirty="0" err="1"/>
              <a:t>minicubes</a:t>
            </a:r>
            <a:endParaRPr lang="en-CA" dirty="0"/>
          </a:p>
          <a:p>
            <a:r>
              <a:rPr lang="en-CA" dirty="0"/>
              <a:t>Align overlapping offset pixels with the center </a:t>
            </a:r>
            <a:r>
              <a:rPr lang="en-CA" dirty="0" err="1"/>
              <a:t>minicube</a:t>
            </a:r>
            <a:r>
              <a:rPr lang="en-CA" dirty="0"/>
              <a:t> to average NDVI values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672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56BF-93D3-97DF-C20D-7E4003D80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2F44-D135-0C28-455D-235C4150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Site 225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FAF27-F3ED-1005-A185-B18E00B21D14}"/>
              </a:ext>
            </a:extLst>
          </p:cNvPr>
          <p:cNvSpPr txBox="1"/>
          <p:nvPr/>
        </p:nvSpPr>
        <p:spPr>
          <a:xfrm>
            <a:off x="5684121" y="612591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6440F-13F0-2D14-123F-228F5988C191}"/>
              </a:ext>
            </a:extLst>
          </p:cNvPr>
          <p:cNvSpPr txBox="1"/>
          <p:nvPr/>
        </p:nvSpPr>
        <p:spPr>
          <a:xfrm>
            <a:off x="9500260" y="61259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D65B7-2D91-DE33-3358-FD1DEBD0D596}"/>
              </a:ext>
            </a:extLst>
          </p:cNvPr>
          <p:cNvSpPr txBox="1"/>
          <p:nvPr/>
        </p:nvSpPr>
        <p:spPr>
          <a:xfrm>
            <a:off x="5684121" y="614120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8AAD3-084B-77B8-C341-B762A0698D1E}"/>
              </a:ext>
            </a:extLst>
          </p:cNvPr>
          <p:cNvSpPr txBox="1"/>
          <p:nvPr/>
        </p:nvSpPr>
        <p:spPr>
          <a:xfrm>
            <a:off x="9504195" y="613998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867A68-CED1-1E70-AF18-2B7F836FA43C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Original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35DAF-42FC-76BA-89B9-0F7E8EDA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97" y="981923"/>
            <a:ext cx="3589347" cy="2447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0606E-90A1-83F5-F8DD-AFABE10A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983" y="981923"/>
            <a:ext cx="3584512" cy="2447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61E38E-B088-AED2-6483-4B66DFDF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588" y="3573731"/>
            <a:ext cx="3562610" cy="2421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46A37-D62E-B167-76EE-C9C56CEB8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886" y="3573730"/>
            <a:ext cx="3560839" cy="2421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2849EF-972B-EECF-272B-2AC9D921B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6" y="3132573"/>
            <a:ext cx="3589348" cy="34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5A28E-8BAC-C20E-5A6F-F2E72F05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0DC86B-1F19-C005-78E5-DC958510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886" y="3569863"/>
            <a:ext cx="3596478" cy="2453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A59BEF-96CA-1095-E666-2AEA1DEA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88" y="3573730"/>
            <a:ext cx="3562610" cy="2435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A8526D-64E6-FA33-FDB0-4BC5E829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86" y="981923"/>
            <a:ext cx="3596478" cy="2445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4A27EE-4B01-6E15-2517-B8AF8C68E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19" y="990828"/>
            <a:ext cx="3589348" cy="2436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D4E65-18EE-DFE8-0B17-7386F7D8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Site 225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A21E4-5C85-3242-4F74-007B4200D4DC}"/>
              </a:ext>
            </a:extLst>
          </p:cNvPr>
          <p:cNvSpPr txBox="1"/>
          <p:nvPr/>
        </p:nvSpPr>
        <p:spPr>
          <a:xfrm>
            <a:off x="5684121" y="612591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4358-8ACE-3780-9CF6-D8585961E819}"/>
              </a:ext>
            </a:extLst>
          </p:cNvPr>
          <p:cNvSpPr txBox="1"/>
          <p:nvPr/>
        </p:nvSpPr>
        <p:spPr>
          <a:xfrm>
            <a:off x="9500260" y="61259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CABC2-0A7C-CB32-892B-7F338F910D47}"/>
              </a:ext>
            </a:extLst>
          </p:cNvPr>
          <p:cNvSpPr txBox="1"/>
          <p:nvPr/>
        </p:nvSpPr>
        <p:spPr>
          <a:xfrm>
            <a:off x="5684121" y="614120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3B5AA-02F5-B443-B0D2-35F03016F5A1}"/>
              </a:ext>
            </a:extLst>
          </p:cNvPr>
          <p:cNvSpPr txBox="1"/>
          <p:nvPr/>
        </p:nvSpPr>
        <p:spPr>
          <a:xfrm>
            <a:off x="9504195" y="613998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C76F4D-A525-0702-B296-8C0BBC35D9BF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Treatment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4EFC6B-C049-DADF-491C-5358A4D96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36" y="3132573"/>
            <a:ext cx="3589348" cy="34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4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585F-3E5D-D056-E276-56F3214A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A397-E1F0-80AB-ED8E-45861D00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Site 120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49051-8460-06E8-AF43-7D49CB908223}"/>
              </a:ext>
            </a:extLst>
          </p:cNvPr>
          <p:cNvSpPr txBox="1"/>
          <p:nvPr/>
        </p:nvSpPr>
        <p:spPr>
          <a:xfrm>
            <a:off x="5684121" y="612591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C7454-6EE1-E49F-A77C-2266BBAB3655}"/>
              </a:ext>
            </a:extLst>
          </p:cNvPr>
          <p:cNvSpPr txBox="1"/>
          <p:nvPr/>
        </p:nvSpPr>
        <p:spPr>
          <a:xfrm>
            <a:off x="9500260" y="61259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30C3-9E62-D85C-43C9-1D72731DF6CF}"/>
              </a:ext>
            </a:extLst>
          </p:cNvPr>
          <p:cNvSpPr txBox="1"/>
          <p:nvPr/>
        </p:nvSpPr>
        <p:spPr>
          <a:xfrm>
            <a:off x="5684121" y="614120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C5F4E-7996-68D3-5043-4897920B6CBE}"/>
              </a:ext>
            </a:extLst>
          </p:cNvPr>
          <p:cNvSpPr txBox="1"/>
          <p:nvPr/>
        </p:nvSpPr>
        <p:spPr>
          <a:xfrm>
            <a:off x="9504195" y="613998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0248E-F9C0-1756-ACE5-156972FA6696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Original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DC06A-5E76-E60E-E7C2-D141B7F1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6" y="3192841"/>
            <a:ext cx="4227783" cy="338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7ECD3-28A4-D010-D563-54267DF5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02" y="1079756"/>
            <a:ext cx="3688113" cy="2297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A80C5-5D1B-B071-AF92-CF9EEEAA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68" y="1079756"/>
            <a:ext cx="3688113" cy="2303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19B3C0-A450-7DDB-9DA6-F46E6209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056" y="3642388"/>
            <a:ext cx="3678859" cy="2297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9C1A0C-F132-073F-3408-520697D43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790" y="3642388"/>
            <a:ext cx="3697391" cy="23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5ADC-6228-255E-E8C5-0447D394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1D1A3BF-072F-C681-3D60-2D7E34A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90" y="3638401"/>
            <a:ext cx="3697391" cy="2307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600BE8-DF4E-197C-263E-E2E78530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56" y="3642388"/>
            <a:ext cx="3694494" cy="2303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E9452C-9B89-DBB9-3C86-D96CC4AA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068" y="1079755"/>
            <a:ext cx="3689852" cy="230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C9B41-C74B-ACFD-3AE1-FBA1A832E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170" y="1079756"/>
            <a:ext cx="3692745" cy="2303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0E926-A4B1-D6C4-1BB7-68BC95E3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Site 120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F864B-0268-3713-0CC0-F933EED1DF92}"/>
              </a:ext>
            </a:extLst>
          </p:cNvPr>
          <p:cNvSpPr txBox="1"/>
          <p:nvPr/>
        </p:nvSpPr>
        <p:spPr>
          <a:xfrm>
            <a:off x="5684121" y="612591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F76F7-81DB-9272-A51E-B1A76F31035C}"/>
              </a:ext>
            </a:extLst>
          </p:cNvPr>
          <p:cNvSpPr txBox="1"/>
          <p:nvPr/>
        </p:nvSpPr>
        <p:spPr>
          <a:xfrm>
            <a:off x="9500260" y="61259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F3B0A-1C97-EC39-4C19-019266A39914}"/>
              </a:ext>
            </a:extLst>
          </p:cNvPr>
          <p:cNvSpPr txBox="1"/>
          <p:nvPr/>
        </p:nvSpPr>
        <p:spPr>
          <a:xfrm>
            <a:off x="5684121" y="614120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789A5-2EEB-D071-E7CC-4C04B0751C2C}"/>
              </a:ext>
            </a:extLst>
          </p:cNvPr>
          <p:cNvSpPr txBox="1"/>
          <p:nvPr/>
        </p:nvSpPr>
        <p:spPr>
          <a:xfrm>
            <a:off x="9504195" y="613998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71E4FB-5EA2-2ADE-4D32-04C4BE0181E1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Treatment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A1EB8-F5A6-9CA6-8EC4-7E35E82C6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86" y="3192841"/>
            <a:ext cx="4227783" cy="33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9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9930-CCAF-A415-7253-7A7530C4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Hallucination Treatment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9ECD-5EFD-4E29-79D0-CB913E8E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64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Using ESA </a:t>
            </a:r>
            <a:r>
              <a:rPr lang="en-CA" dirty="0" err="1"/>
              <a:t>Worldcover</a:t>
            </a:r>
            <a:r>
              <a:rPr lang="en-CA" dirty="0"/>
              <a:t> data, </a:t>
            </a:r>
            <a:r>
              <a:rPr lang="en-CA" dirty="0" err="1"/>
              <a:t>minicubes</a:t>
            </a:r>
            <a:r>
              <a:rPr lang="en-CA" dirty="0"/>
              <a:t> are grouped into 3 categories based on the majority pixel count: </a:t>
            </a:r>
          </a:p>
          <a:p>
            <a:pPr lvl="1"/>
            <a:r>
              <a:rPr lang="en-CA" dirty="0"/>
              <a:t>crop dominated</a:t>
            </a:r>
          </a:p>
          <a:p>
            <a:pPr lvl="1"/>
            <a:r>
              <a:rPr lang="en-CA" dirty="0"/>
              <a:t>forest dominated</a:t>
            </a:r>
          </a:p>
          <a:p>
            <a:pPr lvl="1"/>
            <a:r>
              <a:rPr lang="en-CA" dirty="0"/>
              <a:t>shrub/grassland dominated</a:t>
            </a:r>
          </a:p>
          <a:p>
            <a:r>
              <a:rPr lang="en-CA" dirty="0"/>
              <a:t>In each category, the </a:t>
            </a:r>
            <a:r>
              <a:rPr lang="en-CA" dirty="0" err="1"/>
              <a:t>minicubes</a:t>
            </a:r>
            <a:r>
              <a:rPr lang="en-CA" dirty="0"/>
              <a:t> remain sorted by their Sentinel 2 / MGRS tile </a:t>
            </a:r>
          </a:p>
          <a:p>
            <a:r>
              <a:rPr lang="en-CA" dirty="0"/>
              <a:t>The model is trained on all the </a:t>
            </a:r>
            <a:r>
              <a:rPr lang="en-CA" dirty="0" err="1"/>
              <a:t>minicubes</a:t>
            </a:r>
            <a:r>
              <a:rPr lang="en-CA" dirty="0"/>
              <a:t> of a specific category and tile for a “site specific” retraining treatment</a:t>
            </a:r>
          </a:p>
          <a:p>
            <a:r>
              <a:rPr lang="en-CA" dirty="0"/>
              <a:t> The hallucination issue is mostly with crop sites, however a forest and a shrub site are included to demonstrate the effect of this retraining</a:t>
            </a:r>
          </a:p>
        </p:txBody>
      </p:sp>
    </p:spTree>
    <p:extLst>
      <p:ext uri="{BB962C8B-B14F-4D97-AF65-F5344CB8AC3E}">
        <p14:creationId xmlns:p14="http://schemas.microsoft.com/office/powerpoint/2010/main" val="93440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7917-644F-008C-36E9-C5C7CC51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F000C-0438-6C71-AB02-72163361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11" y="660022"/>
            <a:ext cx="3565533" cy="2760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B8137-9CE7-C512-1C17-52B3564A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27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8A6EA-94B4-BC30-D409-FD5D5426957A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F3190-2570-BEF9-9F2C-4973D14E0AE5}"/>
              </a:ext>
            </a:extLst>
          </p:cNvPr>
          <p:cNvSpPr txBox="1"/>
          <p:nvPr/>
        </p:nvSpPr>
        <p:spPr>
          <a:xfrm>
            <a:off x="9496325" y="29069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1F52A-99FB-700D-A9C9-DD4981487941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D7B07-DBDA-88E8-C4FA-21AD4C150762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80B7E6-116A-36F4-131E-542A5BEE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99" y="660022"/>
            <a:ext cx="3579496" cy="2768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D99470-E69C-0FE3-64AC-29DBA7B7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34" y="3612439"/>
            <a:ext cx="3560610" cy="2768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FD6BD7-96F4-FB96-8C3F-290A81705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886" y="3573731"/>
            <a:ext cx="3562609" cy="27590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82C578-4F06-E160-E7B1-23C293AD789C}"/>
              </a:ext>
            </a:extLst>
          </p:cNvPr>
          <p:cNvSpPr txBox="1">
            <a:spLocks/>
          </p:cNvSpPr>
          <p:nvPr/>
        </p:nvSpPr>
        <p:spPr>
          <a:xfrm>
            <a:off x="967299" y="1807010"/>
            <a:ext cx="24928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/>
              <a:t>Original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6B438-0FC7-07C6-9236-30F09D853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1" y="3132573"/>
            <a:ext cx="4060288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CE0DB-58A4-1588-3EF0-228F1BA6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27A3D1-26FC-E7CD-EADB-D66A0DB4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886" y="3573731"/>
            <a:ext cx="3604692" cy="2798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C3F89-91B7-7896-B0D9-8BABDDE1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92" y="3573731"/>
            <a:ext cx="3604693" cy="2791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D6631-B024-8D66-1FE9-A8B93258F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3727" y="633878"/>
            <a:ext cx="3626966" cy="2812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97AB2-B456-C6C5-AD33-8DB524C9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351" y="660022"/>
            <a:ext cx="3604693" cy="2785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41850-D519-7A4F-254E-3378FB45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26" y="660022"/>
            <a:ext cx="1940305" cy="132556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Site 27</a:t>
            </a:r>
            <a:br>
              <a:rPr lang="en-CA" dirty="0"/>
            </a:br>
            <a:r>
              <a:rPr lang="en-CA" dirty="0"/>
              <a:t>MJJ21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92DA0-28EA-BF1D-3402-E6B0C5489A08}"/>
              </a:ext>
            </a:extLst>
          </p:cNvPr>
          <p:cNvSpPr txBox="1"/>
          <p:nvPr/>
        </p:nvSpPr>
        <p:spPr>
          <a:xfrm>
            <a:off x="5680186" y="290690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CAABB-2E80-EDD1-4A99-0DE69CC7AE2F}"/>
              </a:ext>
            </a:extLst>
          </p:cNvPr>
          <p:cNvSpPr txBox="1"/>
          <p:nvPr/>
        </p:nvSpPr>
        <p:spPr>
          <a:xfrm>
            <a:off x="9496325" y="29069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9BC01-071A-8076-FE6D-3BF3E607E606}"/>
              </a:ext>
            </a:extLst>
          </p:cNvPr>
          <p:cNvSpPr txBox="1"/>
          <p:nvPr/>
        </p:nvSpPr>
        <p:spPr>
          <a:xfrm>
            <a:off x="5680186" y="64787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59CAB-62A9-F1B4-4995-7F1E8EC7FEB4}"/>
              </a:ext>
            </a:extLst>
          </p:cNvPr>
          <p:cNvSpPr txBox="1"/>
          <p:nvPr/>
        </p:nvSpPr>
        <p:spPr>
          <a:xfrm>
            <a:off x="9500260" y="6477502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3022E1-1545-FAD1-66DC-8CDDB7C928D9}"/>
              </a:ext>
            </a:extLst>
          </p:cNvPr>
          <p:cNvSpPr txBox="1">
            <a:spLocks/>
          </p:cNvSpPr>
          <p:nvPr/>
        </p:nvSpPr>
        <p:spPr>
          <a:xfrm>
            <a:off x="181308" y="1807010"/>
            <a:ext cx="4062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dirty="0"/>
              <a:t>Retrained </a:t>
            </a:r>
          </a:p>
          <a:p>
            <a:pPr algn="ctr"/>
            <a:r>
              <a:rPr lang="en-CA" sz="2800" dirty="0"/>
              <a:t>Results </a:t>
            </a:r>
          </a:p>
          <a:p>
            <a:pPr algn="ctr"/>
            <a:r>
              <a:rPr lang="en-CA" sz="2800" dirty="0"/>
              <a:t>(226 </a:t>
            </a:r>
            <a:r>
              <a:rPr lang="en-CA" sz="2800" dirty="0" err="1"/>
              <a:t>minicubes</a:t>
            </a:r>
            <a:r>
              <a:rPr lang="en-CA" sz="28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496FF-B2B3-BD62-F41A-732E6F792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1" y="3132573"/>
            <a:ext cx="4060288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42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58961CEB4D0846A987425D333BDEBC" ma:contentTypeVersion="9" ma:contentTypeDescription="Create a new document." ma:contentTypeScope="" ma:versionID="155a9c8caa5c8708d921cee453080ca5">
  <xsd:schema xmlns:xsd="http://www.w3.org/2001/XMLSchema" xmlns:xs="http://www.w3.org/2001/XMLSchema" xmlns:p="http://schemas.microsoft.com/office/2006/metadata/properties" xmlns:ns3="cd92da5b-468c-47a2-a618-0eb7acd6e0bb" targetNamespace="http://schemas.microsoft.com/office/2006/metadata/properties" ma:root="true" ma:fieldsID="a09a88f8661d76d661022865e56b8239" ns3:_="">
    <xsd:import namespace="cd92da5b-468c-47a2-a618-0eb7acd6e0b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92da5b-468c-47a2-a618-0eb7acd6e0b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92da5b-468c-47a2-a618-0eb7acd6e0bb" xsi:nil="true"/>
  </documentManagement>
</p:properties>
</file>

<file path=customXml/itemProps1.xml><?xml version="1.0" encoding="utf-8"?>
<ds:datastoreItem xmlns:ds="http://schemas.openxmlformats.org/officeDocument/2006/customXml" ds:itemID="{F5DE090D-8D1C-4FED-B8EC-F99D47F5D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92da5b-468c-47a2-a618-0eb7acd6e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4DEAD2-9411-4BF2-B433-43CFD443AA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C31661-0E96-4C98-B5EF-96F74FE27790}">
  <ds:schemaRefs>
    <ds:schemaRef ds:uri="http://purl.org/dc/terms/"/>
    <ds:schemaRef ds:uri="http://schemas.microsoft.com/office/2006/metadata/properties"/>
    <ds:schemaRef ds:uri="cd92da5b-468c-47a2-a618-0eb7acd6e0bb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Blocking &amp; Hallucination</Template>
  <TotalTime>818</TotalTime>
  <Words>380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Blocking &amp; Hallucination Treatment Investigation</vt:lpstr>
      <vt:lpstr>Blocking Treatment Methodology</vt:lpstr>
      <vt:lpstr>Site 225 MJJ21</vt:lpstr>
      <vt:lpstr>Site 225 MJJ21</vt:lpstr>
      <vt:lpstr>Site 120 MJJ21</vt:lpstr>
      <vt:lpstr>Site 120 MJJ21</vt:lpstr>
      <vt:lpstr>Hallucination Treatment Methodology</vt:lpstr>
      <vt:lpstr>Site 27 MJJ21</vt:lpstr>
      <vt:lpstr>Site 27 MJJ21</vt:lpstr>
      <vt:lpstr>Site 27 MJJ21</vt:lpstr>
      <vt:lpstr>Site 11 MJJ21</vt:lpstr>
      <vt:lpstr>Site 11 MJJ21</vt:lpstr>
      <vt:lpstr>Site 11 MJJ21</vt:lpstr>
      <vt:lpstr>Site 26 MJJ21</vt:lpstr>
      <vt:lpstr>Site 26 MJJ21</vt:lpstr>
      <vt:lpstr>Site 26 MJJ21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Dong</dc:creator>
  <cp:lastModifiedBy>Zhang, Dong</cp:lastModifiedBy>
  <cp:revision>1</cp:revision>
  <dcterms:created xsi:type="dcterms:W3CDTF">2025-12-08T08:17:26Z</dcterms:created>
  <dcterms:modified xsi:type="dcterms:W3CDTF">2025-12-08T21:56:05Z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UNCLASSIFIED - NON CLASSIFIÉ</vt:lpwstr>
  </property>
  <property fmtid="{D5CDD505-2E9C-101B-9397-08002B2CF9AE}" pid="4" name="ContentTypeId">
    <vt:lpwstr>0x0101008458961CEB4D0846A987425D333BDEBC</vt:lpwstr>
  </property>
</Properties>
</file>